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A82E"/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5005" autoAdjust="0"/>
    <p:restoredTop sz="94660"/>
  </p:normalViewPr>
  <p:slideViewPr>
    <p:cSldViewPr snapToGrid="0">
      <p:cViewPr>
        <p:scale>
          <a:sx n="50" d="100"/>
          <a:sy n="50" d="100"/>
        </p:scale>
        <p:origin x="1934" y="8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779752A-46EB-9CA3-1D6F-09AC98FE32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4F7690DE-A921-4986-448E-72FC314732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85264DF-B48C-6681-9AA1-0729F8DFA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86897AC6-F2A2-B775-5B73-4B0C63C94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83B74879-BD70-B1DC-D19C-2D6C3E67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251005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DC027DE-385D-DDE6-2FE0-F1B170134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543444A-8BF3-1C93-F8C6-E701935DCF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AE3134BC-723B-8392-F907-C9CF6168B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0C86BFA-C046-BD72-0FBE-ED9EF6B66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2B4D902-D9DC-8E47-6A56-84257FDE7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9309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BC9D629C-FE03-60AB-AEFF-3521EEF063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2421CE69-B5CE-F5BC-C5D7-D7463C4C8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DE5E415-A843-91B6-3579-57470C31B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4E3ABF7-01FA-917C-E4BE-6A69D220D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0E58B63-4709-3DA0-18D6-7EA1AF9D7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178887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95CE742-E565-D331-AF50-4214A5518D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682D352-CDAA-D469-8D4E-BDBFF1D67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D1D0992-92DE-3762-2FDB-8ABFEA925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427A14D-E8B2-AE4A-7F80-5607FD65F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F1E4498-2600-1C3D-D8F4-BADA8B8B9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29522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DCD4436-E1AC-7EA5-A794-CBAC3C8D31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68E330D3-79C8-5AB4-59F5-43894B6EDC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CC0DE3BD-F69C-733D-6FF0-46C37FB8F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8171A46-C87C-2445-040C-6A98BF80E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9FB5D11-F080-C6A4-76B5-F4AFF3D0C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13733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1CCC852-ABBB-4B20-4823-0110A4569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BDE0047-6709-7910-A557-3CA013E8B37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B5CFDFB1-CE34-5DD7-0326-5000C5882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055CDD8-2699-C3CF-44B0-8B3EB7173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4F5BCDD4-5411-1027-4889-EE30451BD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29D677DD-5210-4EFA-6BAF-7A2F19FA5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02437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F8377A3-8DDA-0558-2542-72B046B83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DBD96060-3A7D-AF97-C690-74056FFB5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30590E08-4C65-D9D8-625C-06953449B7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41023B38-489A-94B6-C51C-3B0B43FC77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DDA7EAAA-A320-5CB6-9A6B-35F3B90C06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DCEEDC42-9883-5DE7-D112-EA4CB34FE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5A4192A7-E400-8E4E-F06D-16718B532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6DBE39A8-1605-1205-8EB4-A456A2478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17352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0890880-00F5-30F0-3EE1-6CCD02E6A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FEBF28D4-3B47-1611-B3DB-03753C08B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2EA71E8B-E802-277B-5AF5-D4F936943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BC4AD283-3B33-6360-0252-F2C1E61E0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3552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9CE12E1C-814E-BC1D-70AF-333EDA5B7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291A6F73-1EBC-E082-9421-CC23E68B2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D85338A0-B763-5924-7193-9E69BE95F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42532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7DA6C40-FFEB-0E3E-B37D-C2A358A94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7E662030-340B-1E64-33F2-89F282C75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140E620D-13DB-93C1-F538-A8624ECCE7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2F009F2A-45A4-6C36-37C1-D8CA5F185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DD92F282-B459-5607-51DA-70E421D62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5BFFEB5-2F23-A24B-5877-EDE61ACEC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25574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34F2471-99FA-FBD1-FE90-236151ED8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91FBD3E0-F4C1-2E39-15C5-84E20FE13B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5F3CEC3F-DE20-AD13-0DE3-488353C5C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BBCDF0D5-7EF0-082A-A8FC-FB92109F6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3D2F98A8-0084-B068-5530-6BA4FEABB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111C432-E739-5435-1BB4-9B4EA30D8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40472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07C6FBF4-5F7A-CD77-893E-AD172049B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CADBB00A-7B7B-4414-7154-8047A63A60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6418320-95B8-9CFC-44C4-9D7815FF1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72FE4-B5AF-4A26-855F-056C2C5460BF}" type="datetimeFigureOut">
              <a:rPr lang="he-IL" smtClean="0"/>
              <a:t>כ"ט/אדר ב/תשפ"ד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07FC830-5163-63A8-25D7-1867EA263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90CD968-ACAA-6FFF-32C2-05BF897CC8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E7361-7BBE-4B0B-985F-6DD3D95287A6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9738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microsoft.com/office/2007/relationships/hdphoto" Target="../media/hdphoto2.wdp"/><Relationship Id="rId7" Type="http://schemas.openxmlformats.org/officeDocument/2006/relationships/image" Target="../media/image1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1.png"/><Relationship Id="rId5" Type="http://schemas.openxmlformats.org/officeDocument/2006/relationships/image" Target="../media/image16.png"/><Relationship Id="rId10" Type="http://schemas.microsoft.com/office/2007/relationships/hdphoto" Target="../media/hdphoto3.wdp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7746513F-CC08-ACB9-FC51-DF954DF79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3654" y="1412501"/>
            <a:ext cx="51177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098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7746513F-CC08-ACB9-FC51-DF954DF793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26" b="24237" l="1717" r="154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987" r="82833" b="74624"/>
          <a:stretch/>
        </p:blipFill>
        <p:spPr>
          <a:xfrm>
            <a:off x="149009" y="210110"/>
            <a:ext cx="878571" cy="781050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93926313-AEFA-7959-2565-CB8EC5FE3B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5714" b="34825" l="1594" r="1434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226" t="24575" r="84059" b="64036"/>
          <a:stretch/>
        </p:blipFill>
        <p:spPr>
          <a:xfrm>
            <a:off x="1126162" y="210110"/>
            <a:ext cx="878571" cy="781050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DE3CC4C8-88DA-E4DC-A8DF-B64DA32539D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695" b="45806" l="1524" r="1371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927" t="35556" r="84760" b="53055"/>
          <a:stretch/>
        </p:blipFill>
        <p:spPr>
          <a:xfrm>
            <a:off x="2166068" y="210110"/>
            <a:ext cx="878571" cy="781050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58E1DBD8-7200-4BA9-C125-13EC779C0B8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6" t="24575" r="84059" b="64036"/>
          <a:stretch/>
        </p:blipFill>
        <p:spPr>
          <a:xfrm>
            <a:off x="7374563" y="3231216"/>
            <a:ext cx="878571" cy="781050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2D4D3AD6-59E7-64F2-DFB5-8BB048F55FAB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760" b="55871" l="1578" r="1419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391" t="45621" r="84224" b="42990"/>
          <a:stretch/>
        </p:blipFill>
        <p:spPr>
          <a:xfrm>
            <a:off x="3268727" y="210110"/>
            <a:ext cx="878571" cy="781050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BBF2F5F8-E1C2-71F5-C2BC-32E7627860DD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7994" b="67106" l="1664" r="149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25" t="56855" r="83358" b="31755"/>
          <a:stretch/>
        </p:blipFill>
        <p:spPr>
          <a:xfrm>
            <a:off x="4371386" y="210110"/>
            <a:ext cx="878571" cy="781050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344916D2-4952-5F9F-E76E-161EC8461D3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603" b="23714" l="16782" r="3051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65" t="13464" r="67768" b="75147"/>
          <a:stretch/>
        </p:blipFill>
        <p:spPr>
          <a:xfrm>
            <a:off x="0" y="1232087"/>
            <a:ext cx="878571" cy="781050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22B5C1DB-F14C-2887-2A08-9F6FF7542CD2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5583" b="34694" l="17658" r="3139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941" t="24444" r="66892" b="64167"/>
          <a:stretch/>
        </p:blipFill>
        <p:spPr>
          <a:xfrm>
            <a:off x="1126162" y="1232087"/>
            <a:ext cx="878571" cy="781050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B702D1A1-603D-A656-15C2-FBA831D82FF7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040" b="45151" l="17766" r="3149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049" t="34901" r="66784" b="53710"/>
          <a:stretch/>
        </p:blipFill>
        <p:spPr>
          <a:xfrm>
            <a:off x="2166068" y="1232087"/>
            <a:ext cx="878571" cy="781050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68541E3A-FEDA-6396-0D1E-99801D9AE15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6743" b="55854" l="17833" r="3156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116" t="45604" r="66717" b="43007"/>
          <a:stretch/>
        </p:blipFill>
        <p:spPr>
          <a:xfrm>
            <a:off x="3268727" y="1232087"/>
            <a:ext cx="878571" cy="781050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79B27CA7-E20F-ED35-5EF5-BBC7467A888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7994" b="67106" l="1664" r="149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25" t="56855" r="83358" b="31755"/>
          <a:stretch/>
        </p:blipFill>
        <p:spPr>
          <a:xfrm>
            <a:off x="4371385" y="1321734"/>
            <a:ext cx="878571" cy="781050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48C1FF76-9521-8B9F-9D8C-C9650F929735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142" b="24253" l="34550" r="48283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833" t="14003" r="50000" b="74608"/>
          <a:stretch/>
        </p:blipFill>
        <p:spPr>
          <a:xfrm>
            <a:off x="0" y="2102784"/>
            <a:ext cx="878571" cy="781050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CEF32C37-FD69-36AB-D563-3373073A64FB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5191" b="34302" l="34901" r="48634">
                        <a14:foregroundMark x1="45561" y1="31375" x2="45561" y2="31375"/>
                        <a14:foregroundMark x1="45394" y1="30375" x2="45394" y2="303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184" t="24052" r="49649" b="64559"/>
          <a:stretch/>
        </p:blipFill>
        <p:spPr>
          <a:xfrm>
            <a:off x="1027580" y="2013137"/>
            <a:ext cx="878571" cy="781050"/>
          </a:xfrm>
          <a:prstGeom prst="rect">
            <a:avLst/>
          </a:prstGeom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48DE9DCC-60F7-1D95-33F7-F8582965A3B3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clrChange>
              <a:clrFrom>
                <a:srgbClr val="FFFCD6"/>
              </a:clrFrom>
              <a:clrTo>
                <a:srgbClr val="FFFCD6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6564" b="45675" l="34911" r="4864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3194" t="35425" r="49639" b="53186"/>
          <a:stretch/>
        </p:blipFill>
        <p:spPr>
          <a:xfrm>
            <a:off x="2130238" y="2102784"/>
            <a:ext cx="878571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151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2140B621-D9F6-C19A-9A6B-49C67819F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261" y="1515035"/>
            <a:ext cx="104972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481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6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>
            <a:extLst>
              <a:ext uri="{FF2B5EF4-FFF2-40B4-BE49-F238E27FC236}">
                <a16:creationId xmlns:a16="http://schemas.microsoft.com/office/drawing/2014/main" id="{2140B621-D9F6-C19A-9A6B-49C67819F20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7072" b="67713"/>
          <a:stretch/>
        </p:blipFill>
        <p:spPr>
          <a:xfrm>
            <a:off x="273614" y="215153"/>
            <a:ext cx="2406833" cy="2214282"/>
          </a:xfrm>
          <a:prstGeom prst="rect">
            <a:avLst/>
          </a:prstGeom>
        </p:spPr>
      </p:pic>
      <p:pic>
        <p:nvPicPr>
          <p:cNvPr id="2" name="תמונה 1">
            <a:extLst>
              <a:ext uri="{FF2B5EF4-FFF2-40B4-BE49-F238E27FC236}">
                <a16:creationId xmlns:a16="http://schemas.microsoft.com/office/drawing/2014/main" id="{D37B811C-0874-7A45-C084-544329CE32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364" r="51708" b="67713"/>
          <a:stretch/>
        </p:blipFill>
        <p:spPr>
          <a:xfrm>
            <a:off x="3133355" y="215153"/>
            <a:ext cx="2406833" cy="2214282"/>
          </a:xfrm>
          <a:prstGeom prst="rect">
            <a:avLst/>
          </a:prstGeom>
        </p:spPr>
      </p:pic>
      <p:pic>
        <p:nvPicPr>
          <p:cNvPr id="3" name="תמונה 2">
            <a:extLst>
              <a:ext uri="{FF2B5EF4-FFF2-40B4-BE49-F238E27FC236}">
                <a16:creationId xmlns:a16="http://schemas.microsoft.com/office/drawing/2014/main" id="{0F00946F-382F-F8EC-E066-D5D3A71A98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045" t="-915" r="27027" b="68628"/>
          <a:stretch/>
        </p:blipFill>
        <p:spPr>
          <a:xfrm>
            <a:off x="5993096" y="168500"/>
            <a:ext cx="2406833" cy="2214282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DFF6A277-BC2E-5360-F1D6-5F937925C2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199" r="1873" b="67713"/>
          <a:stretch/>
        </p:blipFill>
        <p:spPr>
          <a:xfrm>
            <a:off x="9130743" y="215153"/>
            <a:ext cx="2406833" cy="2214282"/>
          </a:xfrm>
          <a:prstGeom prst="rect">
            <a:avLst/>
          </a:prstGeom>
        </p:spPr>
      </p:pic>
      <p:pic>
        <p:nvPicPr>
          <p:cNvPr id="6" name="תמונה 5">
            <a:extLst>
              <a:ext uri="{FF2B5EF4-FFF2-40B4-BE49-F238E27FC236}">
                <a16:creationId xmlns:a16="http://schemas.microsoft.com/office/drawing/2014/main" id="{E0E6030D-DA3B-9C0A-0A1B-A10C6F277A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71" t="34013" r="77243" b="33700"/>
          <a:stretch/>
        </p:blipFill>
        <p:spPr>
          <a:xfrm>
            <a:off x="273613" y="2214284"/>
            <a:ext cx="2406833" cy="2214282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1E85EE80-AFB3-86CA-1D77-999B6E8E95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83" t="34013" r="51289" b="33700"/>
          <a:stretch/>
        </p:blipFill>
        <p:spPr>
          <a:xfrm>
            <a:off x="3133354" y="2476088"/>
            <a:ext cx="2406833" cy="2214282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93257036-6E39-F662-3D36-24011C980B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138" t="33856" r="26934" b="33856"/>
          <a:stretch/>
        </p:blipFill>
        <p:spPr>
          <a:xfrm>
            <a:off x="5795834" y="2416977"/>
            <a:ext cx="2406833" cy="2214282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00CCEFD0-15EE-B147-CE4A-E4B15D140F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453" t="33856" r="1619" b="33856"/>
          <a:stretch/>
        </p:blipFill>
        <p:spPr>
          <a:xfrm>
            <a:off x="8960827" y="2429435"/>
            <a:ext cx="2406833" cy="2214282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73B5AB97-830F-D8D4-DF1D-76B5D71E69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" t="64576" r="77052" b="3137"/>
          <a:stretch/>
        </p:blipFill>
        <p:spPr>
          <a:xfrm>
            <a:off x="170976" y="4428566"/>
            <a:ext cx="2406833" cy="2214282"/>
          </a:xfrm>
          <a:prstGeom prst="rect">
            <a:avLst/>
          </a:prstGeom>
        </p:spPr>
      </p:pic>
      <p:pic>
        <p:nvPicPr>
          <p:cNvPr id="11" name="תמונה 10">
            <a:extLst>
              <a:ext uri="{FF2B5EF4-FFF2-40B4-BE49-F238E27FC236}">
                <a16:creationId xmlns:a16="http://schemas.microsoft.com/office/drawing/2014/main" id="{FB46EF4C-5FBA-392F-F908-E9A995F67A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802" t="67713" r="52270"/>
          <a:stretch/>
        </p:blipFill>
        <p:spPr>
          <a:xfrm>
            <a:off x="3166567" y="4428566"/>
            <a:ext cx="2406833" cy="2214282"/>
          </a:xfrm>
          <a:prstGeom prst="rect">
            <a:avLst/>
          </a:prstGeom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A1A1E687-AD3F-E961-58B1-36D24D1557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756" t="68503" r="26316" b="-790"/>
          <a:stretch/>
        </p:blipFill>
        <p:spPr>
          <a:xfrm>
            <a:off x="5795834" y="4590388"/>
            <a:ext cx="2406833" cy="2214282"/>
          </a:xfrm>
          <a:prstGeom prst="rect">
            <a:avLst/>
          </a:prstGeom>
        </p:spPr>
      </p:pic>
      <p:pic>
        <p:nvPicPr>
          <p:cNvPr id="13" name="תמונה 12">
            <a:extLst>
              <a:ext uri="{FF2B5EF4-FFF2-40B4-BE49-F238E27FC236}">
                <a16:creationId xmlns:a16="http://schemas.microsoft.com/office/drawing/2014/main" id="{1559131E-E2BD-9F1A-176C-0139234B8A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7275" t="66156" r="-203" b="1557"/>
          <a:stretch/>
        </p:blipFill>
        <p:spPr>
          <a:xfrm>
            <a:off x="8856275" y="4590388"/>
            <a:ext cx="2406833" cy="2214282"/>
          </a:xfrm>
          <a:prstGeom prst="rect">
            <a:avLst/>
          </a:prstGeom>
        </p:spPr>
      </p:pic>
      <p:pic>
        <p:nvPicPr>
          <p:cNvPr id="14" name="תמונה 13">
            <a:extLst>
              <a:ext uri="{FF2B5EF4-FFF2-40B4-BE49-F238E27FC236}">
                <a16:creationId xmlns:a16="http://schemas.microsoft.com/office/drawing/2014/main" id="{5D256BD7-9831-3D99-E486-DE0A291E494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  <a14:backgroundMark x1="96075" y1="13392" x2="96075" y2="13392"/>
                        <a14:backgroundMark x1="94767" y1="11014" x2="94767" y2="11014"/>
                        <a14:backgroundMark x1="95012" y1="18523" x2="95012" y2="18523"/>
                        <a14:backgroundMark x1="93622" y1="16896" x2="93622" y2="16896"/>
                        <a14:backgroundMark x1="93786" y1="12766" x2="93786" y2="12766"/>
                        <a14:backgroundMark x1="78577" y1="9387" x2="78741" y2="17647"/>
                        <a14:backgroundMark x1="92805" y1="28661" x2="92805" y2="28661"/>
                        <a14:backgroundMark x1="93459" y1="20025" x2="93459" y2="20025"/>
                        <a14:backgroundMark x1="93540" y1="18148" x2="93622" y2="24280"/>
                        <a14:backgroundMark x1="93868" y1="7384" x2="93868" y2="11139"/>
                        <a14:backgroundMark x1="94849" y1="12766" x2="95094" y2="18648"/>
                        <a14:backgroundMark x1="94767" y1="12015" x2="94767" y2="12015"/>
                        <a14:backgroundMark x1="94358" y1="12015" x2="94358" y2="12015"/>
                        <a14:backgroundMark x1="94358" y1="11890" x2="95094" y2="14393"/>
                        <a14:backgroundMark x1="92805" y1="29412" x2="93459" y2="24280"/>
                        <a14:backgroundMark x1="79640" y1="28035" x2="87980" y2="30038"/>
                        <a14:backgroundMark x1="87980" y1="30038" x2="93377" y2="28911"/>
                        <a14:backgroundMark x1="93377" y1="28911" x2="93622" y2="28661"/>
                        <a14:backgroundMark x1="89289" y1="29412" x2="89289" y2="29412"/>
                        <a14:backgroundMark x1="87735" y1="28911" x2="87735" y2="28911"/>
                        <a14:backgroundMark x1="90188" y1="28411" x2="90188" y2="28411"/>
                        <a14:backgroundMark x1="79886" y1="5757" x2="79150" y2="17272"/>
                        <a14:backgroundMark x1="80213" y1="9637" x2="79804" y2="16270"/>
                        <a14:backgroundMark x1="80049" y1="20275" x2="79886" y2="22403"/>
                        <a14:backgroundMark x1="81357" y1="5882" x2="82339" y2="6258"/>
                        <a14:backgroundMark x1="91987" y1="7134" x2="82093" y2="47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199" r="1873" b="67713"/>
          <a:stretch/>
        </p:blipFill>
        <p:spPr>
          <a:xfrm>
            <a:off x="7187547" y="1620051"/>
            <a:ext cx="2406833" cy="2214282"/>
          </a:xfrm>
          <a:prstGeom prst="rect">
            <a:avLst/>
          </a:prstGeom>
        </p:spPr>
      </p:pic>
      <p:pic>
        <p:nvPicPr>
          <p:cNvPr id="15" name="תמונה 14">
            <a:extLst>
              <a:ext uri="{FF2B5EF4-FFF2-40B4-BE49-F238E27FC236}">
                <a16:creationId xmlns:a16="http://schemas.microsoft.com/office/drawing/2014/main" id="{6833ACC6-1DC4-A91C-5682-075E01FE3C0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1823" y1="44931" x2="85691" y2="52816"/>
                        <a14:foregroundMark x1="85691" y1="52816" x2="82616" y2="54926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63696" y1="45181" x2="63696" y2="45181"/>
                        <a14:foregroundMark x1="87735" y1="71589" x2="87735" y2="71589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foregroundMark x1="89943" y1="52315" x2="89943" y2="52315"/>
                        <a14:foregroundMark x1="90352" y1="54819" x2="90352" y2="54819"/>
                        <a14:foregroundMark x1="90760" y1="48686" x2="90760" y2="56070"/>
                        <a14:foregroundMark x1="90760" y1="56070" x2="86345" y2="55695"/>
                        <a14:foregroundMark x1="89125" y1="45181" x2="82993" y2="54068"/>
                        <a14:foregroundMark x1="82666" y1="49061" x2="86182" y2="45307"/>
                        <a14:foregroundMark x1="89125" y1="43054" x2="89125" y2="43054"/>
                        <a14:foregroundMark x1="81112" y1="50814" x2="81112" y2="50814"/>
                        <a14:foregroundMark x1="80540" y1="51815" x2="80540" y2="51815"/>
                        <a14:foregroundMark x1="80948" y1="48060" x2="80948" y2="48060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  <a14:backgroundMark x1="93295" y1="42929" x2="94440" y2="45181"/>
                        <a14:backgroundMark x1="92314" y1="40300" x2="95258" y2="45307"/>
                        <a14:backgroundMark x1="96157" y1="42178" x2="96157" y2="42178"/>
                        <a14:backgroundMark x1="94440" y1="58824" x2="95339" y2="51690"/>
                        <a14:backgroundMark x1="95339" y1="51690" x2="95339" y2="51690"/>
                        <a14:backgroundMark x1="96157" y1="52441" x2="95503" y2="56320"/>
                        <a14:backgroundMark x1="94849" y1="56946" x2="94849" y2="56946"/>
                        <a14:backgroundMark x1="95176" y1="56320" x2="94685" y2="57947"/>
                        <a14:backgroundMark x1="80785" y1="55569" x2="81603" y2="57322"/>
                        <a14:backgroundMark x1="92641" y1="44681" x2="92641" y2="44681"/>
                        <a14:backgroundMark x1="81439" y1="41802" x2="81439" y2="41802"/>
                        <a14:backgroundMark x1="80213" y1="48686" x2="80213" y2="486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453" t="33856" r="1619" b="33856"/>
          <a:stretch/>
        </p:blipFill>
        <p:spPr>
          <a:xfrm>
            <a:off x="5124344" y="1240354"/>
            <a:ext cx="2406833" cy="2214282"/>
          </a:xfrm>
          <a:prstGeom prst="rect">
            <a:avLst/>
          </a:prstGeom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A9E6281E-4798-9908-FF1D-75DCF0D2331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6762" y1="74844" x2="7359" y2="87484"/>
                        <a14:foregroundMark x1="3189" y1="73342" x2="2617" y2="88486"/>
                        <a14:foregroundMark x1="2617" y1="88486" x2="3107" y2="90238"/>
                        <a14:foregroundMark x1="20769" y1="73592" x2="19706" y2="90989"/>
                        <a14:foregroundMark x1="56487" y1="77330" x2="67866" y2="86859"/>
                        <a14:foregroundMark x1="71329" y1="85556" x2="71263" y2="85961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  <a14:backgroundMark x1="68029" y1="74844" x2="68029" y2="74844"/>
                        <a14:backgroundMark x1="68520" y1="76095" x2="70482" y2="79725"/>
                        <a14:backgroundMark x1="70401" y1="86108" x2="67621" y2="92491"/>
                        <a14:backgroundMark x1="67621" y1="92491" x2="67621" y2="92741"/>
                        <a14:backgroundMark x1="56337" y1="73592" x2="53230" y2="78974"/>
                        <a14:backgroundMark x1="53230" y1="78974" x2="53230" y2="78974"/>
                        <a14:backgroundMark x1="55356" y1="79349" x2="55356" y2="79349"/>
                        <a14:backgroundMark x1="56664" y1="77222" x2="56664" y2="77222"/>
                        <a14:backgroundMark x1="71218" y1="83229" x2="71218" y2="83229"/>
                        <a14:backgroundMark x1="71218" y1="83229" x2="71218" y2="83229"/>
                        <a14:backgroundMark x1="70646" y1="80225" x2="70973" y2="85607"/>
                        <a14:backgroundMark x1="70646" y1="79349" x2="70973" y2="81352"/>
                        <a14:backgroundMark x1="71300" y1="85982" x2="70973" y2="8723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926" t="69152" r="27759" b="832"/>
          <a:stretch/>
        </p:blipFill>
        <p:spPr>
          <a:xfrm>
            <a:off x="7103802" y="3433942"/>
            <a:ext cx="2406833" cy="2214282"/>
          </a:xfrm>
          <a:prstGeom prst="rect">
            <a:avLst/>
          </a:prstGeom>
        </p:spPr>
      </p:pic>
      <p:pic>
        <p:nvPicPr>
          <p:cNvPr id="17" name="תמונה 16">
            <a:extLst>
              <a:ext uri="{FF2B5EF4-FFF2-40B4-BE49-F238E27FC236}">
                <a16:creationId xmlns:a16="http://schemas.microsoft.com/office/drawing/2014/main" id="{477694FB-90B4-251F-7A33-8C2274F9195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02" b="96120" l="2617" r="96157">
                        <a14:foregroundMark x1="61243" y1="8511" x2="61243" y2="8511"/>
                        <a14:foregroundMark x1="36877" y1="6008" x2="36877" y2="6008"/>
                        <a14:foregroundMark x1="43745" y1="26408" x2="43745" y2="26408"/>
                        <a14:foregroundMark x1="34260" y1="30538" x2="34260" y2="30538"/>
                        <a14:foregroundMark x1="27228" y1="19399" x2="27228" y2="19399"/>
                        <a14:foregroundMark x1="27310" y1="20275" x2="27310" y2="20275"/>
                        <a14:foregroundMark x1="61652" y1="15519" x2="61652" y2="15519"/>
                        <a14:foregroundMark x1="61652" y1="10138" x2="61652" y2="10138"/>
                        <a14:foregroundMark x1="61161" y1="1877" x2="61161" y2="1877"/>
                        <a14:foregroundMark x1="61570" y1="4881" x2="61570" y2="4881"/>
                        <a14:foregroundMark x1="61079" y1="10763" x2="61079" y2="10763"/>
                        <a14:foregroundMark x1="54456" y1="24656" x2="54456" y2="24656"/>
                        <a14:foregroundMark x1="86263" y1="22904" x2="86263" y2="22904"/>
                        <a14:foregroundMark x1="87817" y1="14143" x2="87817" y2="14143"/>
                        <a14:foregroundMark x1="89289" y1="18273" x2="89289" y2="18273"/>
                        <a14:foregroundMark x1="83565" y1="13392" x2="90270" y2="19399"/>
                        <a14:foregroundMark x1="94522" y1="11640" x2="94522" y2="21402"/>
                        <a14:foregroundMark x1="96157" y1="41927" x2="91823" y2="44931"/>
                        <a14:foregroundMark x1="91823" y1="44931" x2="85691" y2="52816"/>
                        <a14:foregroundMark x1="85691" y1="52816" x2="80948" y2="56070"/>
                        <a14:foregroundMark x1="88307" y1="78723" x2="87735" y2="91489"/>
                        <a14:foregroundMark x1="88635" y1="73717" x2="88635" y2="73717"/>
                        <a14:foregroundMark x1="86590" y1="91489" x2="86590" y2="91489"/>
                        <a14:foregroundMark x1="86999" y1="96370" x2="86999" y2="96370"/>
                        <a14:foregroundMark x1="87326" y1="96120" x2="87326" y2="96120"/>
                        <a14:foregroundMark x1="88307" y1="73842" x2="87081" y2="90738"/>
                        <a14:foregroundMark x1="84710" y1="81101" x2="84710" y2="81101"/>
                        <a14:foregroundMark x1="93868" y1="87985" x2="93868" y2="87985"/>
                        <a14:foregroundMark x1="31153" y1="79224" x2="39738" y2="90488"/>
                        <a14:foregroundMark x1="44154" y1="92491" x2="39248" y2="89362"/>
                        <a14:foregroundMark x1="39248" y1="89362" x2="38594" y2="89862"/>
                        <a14:foregroundMark x1="28373" y1="78598" x2="30908" y2="80476"/>
                        <a14:foregroundMark x1="29681" y1="49186" x2="45544" y2="51189"/>
                        <a14:foregroundMark x1="31153" y1="47184" x2="40638" y2="44931"/>
                        <a14:foregroundMark x1="40638" y1="44931" x2="42437" y2="46433"/>
                        <a14:foregroundMark x1="36468" y1="41427" x2="36468" y2="41427"/>
                        <a14:foregroundMark x1="38103" y1="41677" x2="38103" y2="41677"/>
                        <a14:foregroundMark x1="28209" y1="49687" x2="28209" y2="49687"/>
                        <a14:foregroundMark x1="46198" y1="51064" x2="46198" y2="51064"/>
                        <a14:foregroundMark x1="60752" y1="40926" x2="61079" y2="56946"/>
                        <a14:foregroundMark x1="61079" y1="56946" x2="61733" y2="59700"/>
                        <a14:foregroundMark x1="61733" y1="39424" x2="61733" y2="39424"/>
                        <a14:foregroundMark x1="61733" y1="63329" x2="61733" y2="63329"/>
                        <a14:foregroundMark x1="12380" y1="80734" x2="8488" y2="85966"/>
                        <a14:foregroundMark x1="53966" y1="75219" x2="67866" y2="86859"/>
                        <a14:foregroundMark x1="67866" y1="86859" x2="67784" y2="90738"/>
                        <a14:foregroundMark x1="70074" y1="75845" x2="71464" y2="84731"/>
                        <a14:foregroundMark x1="71464" y1="84731" x2="70482" y2="90738"/>
                        <a14:foregroundMark x1="5969" y1="42303" x2="14718" y2="58323"/>
                        <a14:foregroundMark x1="6623" y1="6508" x2="13083" y2="24781"/>
                        <a14:foregroundMark x1="12919" y1="17146" x2="12919" y2="17146"/>
                        <a14:foregroundMark x1="14227" y1="5006" x2="15290" y2="24781"/>
                        <a14:foregroundMark x1="8749" y1="4255" x2="8749" y2="4255"/>
                        <a14:foregroundMark x1="13410" y1="4506" x2="13410" y2="4506"/>
                        <a14:foregroundMark x1="15045" y1="4631" x2="15045" y2="4631"/>
                        <a14:foregroundMark x1="7850" y1="4005" x2="10057" y2="4881"/>
                        <a14:foregroundMark x1="14718" y1="3630" x2="13737" y2="4881"/>
                        <a14:foregroundMark x1="13573" y1="28035" x2="13573" y2="28035"/>
                        <a14:foregroundMark x1="62142" y1="62578" x2="62142" y2="62578"/>
                        <a14:foregroundMark x1="61570" y1="27534" x2="59853" y2="10263"/>
                        <a14:foregroundMark x1="59853" y1="10263" x2="59771" y2="11264"/>
                        <a14:foregroundMark x1="63287" y1="10889" x2="63287" y2="10889"/>
                        <a14:foregroundMark x1="63532" y1="27660" x2="56500" y2="19274"/>
                        <a14:foregroundMark x1="56500" y1="19274" x2="56337" y2="16395"/>
                        <a14:foregroundMark x1="56827" y1="10138" x2="56827" y2="10138"/>
                        <a14:foregroundMark x1="61079" y1="4255" x2="61079" y2="4255"/>
                        <a14:foregroundMark x1="62878" y1="4881" x2="62878" y2="4881"/>
                        <a14:foregroundMark x1="59117" y1="4255" x2="59117" y2="4255"/>
                        <a14:foregroundMark x1="57890" y1="4005" x2="57890" y2="4005"/>
                        <a14:foregroundMark x1="37122" y1="10138" x2="37122" y2="10138"/>
                        <a14:foregroundMark x1="39166" y1="8761" x2="35568" y2="23404"/>
                        <a14:foregroundMark x1="61979" y1="39174" x2="61979" y2="39174"/>
                        <a14:foregroundMark x1="95748" y1="52941" x2="95748" y2="52941"/>
                        <a14:foregroundMark x1="63696" y1="45181" x2="63696" y2="45181"/>
                        <a14:foregroundMark x1="87735" y1="71589" x2="87735" y2="71589"/>
                        <a14:foregroundMark x1="94767" y1="54068" x2="94767" y2="54068"/>
                        <a14:foregroundMark x1="95094" y1="56696" x2="95094" y2="56696"/>
                        <a14:foregroundMark x1="53966" y1="91865" x2="53966" y2="91865"/>
                        <a14:foregroundMark x1="53966" y1="83354" x2="53966" y2="83354"/>
                        <a14:foregroundMark x1="68847" y1="93116" x2="68847" y2="93116"/>
                        <a14:foregroundMark x1="61570" y1="95119" x2="61570" y2="95119"/>
                        <a14:foregroundMark x1="42845" y1="10013" x2="42845" y2="10013"/>
                        <a14:foregroundMark x1="43336" y1="9011" x2="43336" y2="9011"/>
                        <a14:foregroundMark x1="13246" y1="86733" x2="13246" y2="86733"/>
                        <a14:foregroundMark x1="17907" y1="85857" x2="14227" y2="84981"/>
                        <a14:foregroundMark x1="14800" y1="89487" x2="10466" y2="84981"/>
                        <a14:foregroundMark x1="10466" y1="84981" x2="8585" y2="84230"/>
                        <a14:foregroundMark x1="7195" y1="75720" x2="10221" y2="85857"/>
                        <a14:foregroundMark x1="9403" y1="79349" x2="7686" y2="73592"/>
                        <a14:foregroundMark x1="9076" y1="85106" x2="6214" y2="79349"/>
                        <a14:foregroundMark x1="6129" y1="77847" x2="6051" y2="76471"/>
                        <a14:foregroundMark x1="6157" y1="78348" x2="6129" y2="77847"/>
                        <a14:foregroundMark x1="6214" y1="79349" x2="6157" y2="78348"/>
                        <a14:foregroundMark x1="5560" y1="78098" x2="5560" y2="78098"/>
                        <a14:foregroundMark x1="6950" y1="73467" x2="6950" y2="73467"/>
                        <a14:foregroundMark x1="5233" y1="76721" x2="5233" y2="76721"/>
                        <a14:foregroundMark x1="9158" y1="72340" x2="9158" y2="72340"/>
                        <a14:foregroundMark x1="6296" y1="73467" x2="6296" y2="73467"/>
                        <a14:foregroundMark x1="5724" y1="75219" x2="5724" y2="75219"/>
                        <a14:foregroundMark x1="5233" y1="77972" x2="5233" y2="77972"/>
                        <a14:foregroundMark x1="5151" y1="79599" x2="5151" y2="79599"/>
                        <a14:foregroundMark x1="5642" y1="74718" x2="5642" y2="74718"/>
                        <a14:foregroundMark x1="4824" y1="76471" x2="4824" y2="76471"/>
                        <a14:backgroundMark x1="64105" y1="96746" x2="64105" y2="96746"/>
                        <a14:backgroundMark x1="63859" y1="96746" x2="63859" y2="96746"/>
                        <a14:backgroundMark x1="68520" y1="97622" x2="68520" y2="97622"/>
                        <a14:backgroundMark x1="12510" y1="73467" x2="17825" y2="81602"/>
                        <a14:backgroundMark x1="2862" y1="90613" x2="7604" y2="92240"/>
                        <a14:backgroundMark x1="20687" y1="72966" x2="20360" y2="85857"/>
                        <a14:backgroundMark x1="20033" y1="87484" x2="20114" y2="91865"/>
                        <a14:backgroundMark x1="19951" y1="87234" x2="20033" y2="91489"/>
                        <a14:backgroundMark x1="20114" y1="84856" x2="20114" y2="88486"/>
                        <a14:backgroundMark x1="16844" y1="75219" x2="15454" y2="75594"/>
                        <a14:backgroundMark x1="15454" y1="75594" x2="15454" y2="75594"/>
                        <a14:backgroundMark x1="3352" y1="72841" x2="3352" y2="72841"/>
                        <a14:backgroundMark x1="2617" y1="81352" x2="2617" y2="81352"/>
                        <a14:backgroundMark x1="2862" y1="72591" x2="1799" y2="91740"/>
                        <a14:backgroundMark x1="13410" y1="79099" x2="13410" y2="79099"/>
                        <a14:backgroundMark x1="13573" y1="79850" x2="13573" y2="79850"/>
                        <a14:backgroundMark x1="13328" y1="79474" x2="13328" y2="79474"/>
                        <a14:backgroundMark x1="7768" y1="87109" x2="7768" y2="87109"/>
                        <a14:backgroundMark x1="6623" y1="86984" x2="7768" y2="88486"/>
                        <a14:backgroundMark x1="13164" y1="78098" x2="14473" y2="80350"/>
                        <a14:backgroundMark x1="5397" y1="70588" x2="5397" y2="70588"/>
                        <a14:backgroundMark x1="4579" y1="80100" x2="4579" y2="80100"/>
                        <a14:backgroundMark x1="15699" y1="94368" x2="15699" y2="94368"/>
                        <a14:backgroundMark x1="4415" y1="77847" x2="4415" y2="77847"/>
                        <a14:backgroundMark x1="4415" y1="79224" x2="4415" y2="79224"/>
                        <a14:backgroundMark x1="4497" y1="78348" x2="4497" y2="783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" t="64576" r="77052" b="3137"/>
          <a:stretch/>
        </p:blipFill>
        <p:spPr>
          <a:xfrm>
            <a:off x="1803834" y="3934235"/>
            <a:ext cx="2406833" cy="2214282"/>
          </a:xfrm>
          <a:prstGeom prst="rect">
            <a:avLst/>
          </a:prstGeom>
        </p:spPr>
      </p:pic>
      <p:pic>
        <p:nvPicPr>
          <p:cNvPr id="32" name="תמונה 31">
            <a:extLst>
              <a:ext uri="{FF2B5EF4-FFF2-40B4-BE49-F238E27FC236}">
                <a16:creationId xmlns:a16="http://schemas.microsoft.com/office/drawing/2014/main" id="{791B70C4-8198-DFA1-1672-01F012659ED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9565" y="3203168"/>
            <a:ext cx="412869" cy="451663"/>
          </a:xfrm>
          <a:prstGeom prst="rect">
            <a:avLst/>
          </a:prstGeom>
        </p:spPr>
      </p:pic>
      <p:pic>
        <p:nvPicPr>
          <p:cNvPr id="34" name="תמונה 33">
            <a:extLst>
              <a:ext uri="{FF2B5EF4-FFF2-40B4-BE49-F238E27FC236}">
                <a16:creationId xmlns:a16="http://schemas.microsoft.com/office/drawing/2014/main" id="{3F065784-29FB-71B9-DE30-D5323684CC6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5882" b="45190" l="26172" r="46712">
                        <a14:backgroundMark x1="43473" y1="28312" x2="43473" y2="28312"/>
                        <a14:backgroundMark x1="43713" y1="26918" x2="45389" y2="30823"/>
                        <a14:backgroundMark x1="42754" y1="45328" x2="47545" y2="38494"/>
                        <a14:backgroundMark x1="47545" y1="38494" x2="45389" y2="33473"/>
                        <a14:backgroundMark x1="44551" y1="36541" x2="45389" y2="39609"/>
                        <a14:backgroundMark x1="28743" y1="27476" x2="28982" y2="40865"/>
                        <a14:backgroundMark x1="30539" y1="34031" x2="30539" y2="34031"/>
                        <a14:backgroundMark x1="30180" y1="29010" x2="30180" y2="29010"/>
                        <a14:backgroundMark x1="30060" y1="33054" x2="30060" y2="33054"/>
                        <a14:backgroundMark x1="31018" y1="31102" x2="31018" y2="31102"/>
                        <a14:backgroundMark x1="30180" y1="41702" x2="30180" y2="41702"/>
                        <a14:backgroundMark x1="31377" y1="29847" x2="30539" y2="39749"/>
                        <a14:backgroundMark x1="31018" y1="42259" x2="32934" y2="45467"/>
                        <a14:backgroundMark x1="41557" y1="44491" x2="41557" y2="44491"/>
                        <a14:backgroundMark x1="34251" y1="44630" x2="34251" y2="44630"/>
                        <a14:backgroundMark x1="40000" y1="44630" x2="40000" y2="44630"/>
                        <a14:backgroundMark x1="34731" y1="44909" x2="34731" y2="44909"/>
                        <a14:backgroundMark x1="34251" y1="45328" x2="37126" y2="46304"/>
                        <a14:backgroundMark x1="43832" y1="35425" x2="43832" y2="35425"/>
                        <a14:backgroundMark x1="43593" y1="36820" x2="43593" y2="36820"/>
                        <a14:backgroundMark x1="43473" y1="37936" x2="43473" y2="37936"/>
                        <a14:backgroundMark x1="42874" y1="39888" x2="42874" y2="39888"/>
                        <a14:backgroundMark x1="42395" y1="41702" x2="42395" y2="41702"/>
                        <a14:backgroundMark x1="41557" y1="42817" x2="41557" y2="42817"/>
                        <a14:backgroundMark x1="39641" y1="44630" x2="39641" y2="44630"/>
                        <a14:backgroundMark x1="35569" y1="44770" x2="35569" y2="44770"/>
                        <a14:backgroundMark x1="36527" y1="44909" x2="36527" y2="44909"/>
                        <a14:backgroundMark x1="38683" y1="44909" x2="38683" y2="449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805" t="22970" r="51665" b="52894"/>
          <a:stretch/>
        </p:blipFill>
        <p:spPr>
          <a:xfrm>
            <a:off x="2133638" y="1755431"/>
            <a:ext cx="2406833" cy="2214000"/>
          </a:xfrm>
          <a:prstGeom prst="rect">
            <a:avLst/>
          </a:prstGeom>
        </p:spPr>
      </p:pic>
      <p:pic>
        <p:nvPicPr>
          <p:cNvPr id="35" name="תמונה 34">
            <a:extLst>
              <a:ext uri="{FF2B5EF4-FFF2-40B4-BE49-F238E27FC236}">
                <a16:creationId xmlns:a16="http://schemas.microsoft.com/office/drawing/2014/main" id="{6A54EA4A-3A17-4E43-D57A-1443DDCC735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636" b="21944" l="77216" r="97468">
                        <a14:backgroundMark x1="93772" y1="5858" x2="93772" y2="5858"/>
                        <a14:backgroundMark x1="92096" y1="3487" x2="95808" y2="11158"/>
                        <a14:backgroundMark x1="95808" y1="11158" x2="95808" y2="11297"/>
                        <a14:backgroundMark x1="93772" y1="12692" x2="93772" y2="12692"/>
                        <a14:backgroundMark x1="93293" y1="17573" x2="93293" y2="1757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775" t="-846" r="695" b="76710"/>
          <a:stretch/>
        </p:blipFill>
        <p:spPr>
          <a:xfrm>
            <a:off x="3988414" y="2810718"/>
            <a:ext cx="2406834" cy="22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368162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13357</TotalTime>
  <Words>0</Words>
  <Application>Microsoft Office PowerPoint</Application>
  <PresentationFormat>מסך רחב</PresentationFormat>
  <Paragraphs>0</Paragraphs>
  <Slides>4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This User</dc:creator>
  <cp:lastModifiedBy>This User</cp:lastModifiedBy>
  <cp:revision>1</cp:revision>
  <dcterms:created xsi:type="dcterms:W3CDTF">2024-04-08T17:48:35Z</dcterms:created>
  <dcterms:modified xsi:type="dcterms:W3CDTF">2024-04-18T00:26:16Z</dcterms:modified>
</cp:coreProperties>
</file>

<file path=docProps/thumbnail.jpeg>
</file>